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83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52" r:id="rId20"/>
    <p:sldId id="310" r:id="rId21"/>
    <p:sldId id="311" r:id="rId22"/>
    <p:sldId id="312" r:id="rId23"/>
    <p:sldId id="313" r:id="rId24"/>
    <p:sldId id="314" r:id="rId25"/>
    <p:sldId id="315" r:id="rId26"/>
    <p:sldId id="353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54" r:id="rId39"/>
    <p:sldId id="327" r:id="rId40"/>
    <p:sldId id="328" r:id="rId41"/>
    <p:sldId id="329" r:id="rId42"/>
    <p:sldId id="330" r:id="rId43"/>
    <p:sldId id="356" r:id="rId44"/>
    <p:sldId id="357" r:id="rId45"/>
    <p:sldId id="358" r:id="rId46"/>
    <p:sldId id="359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  <p:sldId id="371" r:id="rId73"/>
    <p:sldId id="372" r:id="rId74"/>
    <p:sldId id="373" r:id="rId75"/>
    <p:sldId id="374" r:id="rId76"/>
    <p:sldId id="375" r:id="rId77"/>
    <p:sldId id="376" r:id="rId78"/>
    <p:sldId id="377" r:id="rId79"/>
    <p:sldId id="378" r:id="rId80"/>
    <p:sldId id="379" r:id="rId81"/>
    <p:sldId id="380" r:id="rId82"/>
    <p:sldId id="381" r:id="rId83"/>
    <p:sldId id="382" r:id="rId84"/>
    <p:sldId id="383" r:id="rId85"/>
    <p:sldId id="384" r:id="rId86"/>
    <p:sldId id="385" r:id="rId87"/>
    <p:sldId id="386" r:id="rId88"/>
    <p:sldId id="387" r:id="rId89"/>
    <p:sldId id="388" r:id="rId90"/>
    <p:sldId id="389" r:id="rId91"/>
    <p:sldId id="390" r:id="rId92"/>
    <p:sldId id="391" r:id="rId93"/>
    <p:sldId id="392" r:id="rId94"/>
    <p:sldId id="393" r:id="rId95"/>
    <p:sldId id="394" r:id="rId96"/>
    <p:sldId id="396" r:id="rId97"/>
    <p:sldId id="397" r:id="rId98"/>
    <p:sldId id="395" r:id="rId99"/>
    <p:sldId id="398" r:id="rId100"/>
    <p:sldId id="399" r:id="rId101"/>
    <p:sldId id="400" r:id="rId102"/>
    <p:sldId id="401" r:id="rId103"/>
    <p:sldId id="402" r:id="rId104"/>
    <p:sldId id="403" r:id="rId105"/>
    <p:sldId id="404" r:id="rId106"/>
    <p:sldId id="405" r:id="rId107"/>
    <p:sldId id="406" r:id="rId108"/>
    <p:sldId id="407" r:id="rId109"/>
    <p:sldId id="408" r:id="rId110"/>
    <p:sldId id="409" r:id="rId111"/>
    <p:sldId id="410" r:id="rId112"/>
    <p:sldId id="411" r:id="rId113"/>
    <p:sldId id="412" r:id="rId114"/>
    <p:sldId id="413" r:id="rId115"/>
    <p:sldId id="414" r:id="rId116"/>
    <p:sldId id="415" r:id="rId117"/>
    <p:sldId id="416" r:id="rId118"/>
    <p:sldId id="417" r:id="rId119"/>
    <p:sldId id="418" r:id="rId120"/>
    <p:sldId id="419" r:id="rId121"/>
    <p:sldId id="420" r:id="rId122"/>
    <p:sldId id="421" r:id="rId123"/>
    <p:sldId id="423" r:id="rId124"/>
    <p:sldId id="424" r:id="rId125"/>
    <p:sldId id="422" r:id="rId126"/>
    <p:sldId id="370" r:id="rId127"/>
    <p:sldId id="425" r:id="rId128"/>
    <p:sldId id="266" r:id="rId129"/>
    <p:sldId id="270" r:id="rId130"/>
    <p:sldId id="427" r:id="rId131"/>
    <p:sldId id="429" r:id="rId132"/>
    <p:sldId id="428" r:id="rId133"/>
    <p:sldId id="430" r:id="rId134"/>
    <p:sldId id="426" r:id="rId135"/>
    <p:sldId id="431" r:id="rId136"/>
    <p:sldId id="432" r:id="rId137"/>
  </p:sldIdLst>
  <p:sldSz cx="9144000" cy="5143500" type="screen16x9"/>
  <p:notesSz cx="9144000" cy="6858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6" autoAdjust="0"/>
  </p:normalViewPr>
  <p:slideViewPr>
    <p:cSldViewPr snapToGrid="0" snapToObjects="1">
      <p:cViewPr>
        <p:scale>
          <a:sx n="75" d="100"/>
          <a:sy n="75" d="100"/>
        </p:scale>
        <p:origin x="-2112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90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2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dirty="0" smtClean="0"/>
              <a:t>按一下以編輯母片文字樣式</a:t>
            </a:r>
          </a:p>
          <a:p>
            <a:pPr lvl="1"/>
            <a:r>
              <a:rPr kumimoji="1" lang="zh-TW" altLang="en-US" dirty="0" smtClean="0"/>
              <a:t>第二層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213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087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165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935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aa38971\Desktop\2-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96" b="68195"/>
          <a:stretch/>
        </p:blipFill>
        <p:spPr bwMode="auto">
          <a:xfrm>
            <a:off x="1827090" y="3661586"/>
            <a:ext cx="6223000" cy="12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7890" y="3616764"/>
            <a:ext cx="6297222" cy="1082236"/>
          </a:xfr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Autofit/>
          </a:bodyPr>
          <a:lstStyle>
            <a:lvl1pPr algn="l">
              <a:defRPr sz="5400" b="1" cap="all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sx="99000" sy="99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1pPr>
          </a:lstStyle>
          <a:p>
            <a:r>
              <a:rPr kumimoji="1" lang="zh-TW" altLang="en-US" dirty="0" smtClean="0"/>
              <a:t>按一下以編輯母</a:t>
            </a:r>
            <a:r>
              <a:rPr kumimoji="1" lang="zh-TW" altLang="en-US" dirty="0" smtClean="0"/>
              <a:t>片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971800" y="4278893"/>
            <a:ext cx="5063838" cy="650700"/>
          </a:xfrm>
        </p:spPr>
        <p:txBody>
          <a:bodyPr anchor="b">
            <a:noAutofit/>
          </a:bodyPr>
          <a:lstStyle>
            <a:lvl1pPr marL="0" indent="0" algn="r">
              <a:buNone/>
              <a:defRPr sz="3200" b="1" u="none">
                <a:ln w="635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sx="99000" sy="99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dirty="0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129241" y="114219"/>
            <a:ext cx="2895600" cy="273844"/>
          </a:xfr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78490" y="114219"/>
            <a:ext cx="2133600" cy="273844"/>
          </a:xfrm>
        </p:spPr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027" name="Picture 3" descr="C:\Users\jaa38971\Downloads\lion.png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" y="126878"/>
            <a:ext cx="1015072" cy="9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版面配置區 8"/>
          <p:cNvSpPr>
            <a:spLocks noGrp="1"/>
          </p:cNvSpPr>
          <p:nvPr>
            <p:ph type="body" sz="quarter" idx="13"/>
          </p:nvPr>
        </p:nvSpPr>
        <p:spPr>
          <a:xfrm>
            <a:off x="1968500" y="4292600"/>
            <a:ext cx="4914900" cy="850900"/>
          </a:xfr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kumimoji="1" lang="zh-TW" altLang="en-US" sz="4000" b="1" cap="none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sx="99000" sy="99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  <a:cs typeface="標楷體" pitchFamily="65" charset="-120"/>
              </a:defRPr>
            </a:lvl1pPr>
          </a:lstStyle>
          <a:p>
            <a:pPr lvl="0">
              <a:spcBef>
                <a:spcPct val="0"/>
              </a:spcBef>
            </a:pPr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2925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aa38971\Desktop\2-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96" b="68195"/>
          <a:stretch/>
        </p:blipFill>
        <p:spPr bwMode="auto">
          <a:xfrm>
            <a:off x="1827090" y="3661586"/>
            <a:ext cx="6223000" cy="12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7890" y="3650878"/>
            <a:ext cx="6297222" cy="961215"/>
          </a:xfr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Autofit/>
          </a:bodyPr>
          <a:lstStyle>
            <a:lvl1pPr algn="l">
              <a:defRPr sz="5400" b="1" cap="all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sx="99000" sy="99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1pPr>
          </a:lstStyle>
          <a:p>
            <a:r>
              <a:rPr kumimoji="1" lang="zh-TW" altLang="en-US" dirty="0" smtClean="0"/>
              <a:t>按一下以編輯母</a:t>
            </a:r>
            <a:r>
              <a:rPr kumimoji="1" lang="zh-TW" altLang="en-US" dirty="0" smtClean="0"/>
              <a:t>片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8938" y="4215393"/>
            <a:ext cx="7345900" cy="650700"/>
          </a:xfrm>
        </p:spPr>
        <p:txBody>
          <a:bodyPr anchor="b">
            <a:noAutofit/>
          </a:bodyPr>
          <a:lstStyle>
            <a:lvl1pPr marL="0" indent="0" algn="r">
              <a:buNone/>
              <a:defRPr sz="2400" b="1">
                <a:ln w="635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sx="99000" sy="99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標楷體" pitchFamily="65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dirty="0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129241" y="114219"/>
            <a:ext cx="2895600" cy="273844"/>
          </a:xfrm>
        </p:spPr>
        <p:txBody>
          <a:bodyPr/>
          <a:lstStyle/>
          <a:p>
            <a:endParaRPr kumimoji="1"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78490" y="114219"/>
            <a:ext cx="2133600" cy="273844"/>
          </a:xfrm>
        </p:spPr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1027" name="Picture 3" descr="C:\Users\jaa38971\Downloads\lion.png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" y="126878"/>
            <a:ext cx="1015072" cy="9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6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文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939902"/>
            <a:ext cx="8229600" cy="857250"/>
          </a:xfrm>
        </p:spPr>
        <p:txBody>
          <a:bodyPr>
            <a:noAutofit/>
          </a:bodyPr>
          <a:lstStyle>
            <a:lvl1pPr>
              <a:defRPr sz="5200" b="1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108356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317F-7F2F-4281-B160-B355E65CCB4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2013/3/30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788024" y="281538"/>
            <a:ext cx="4079908" cy="273844"/>
          </a:xfrm>
        </p:spPr>
        <p:txBody>
          <a:bodyPr vert="horz" lIns="91440" tIns="45720" rIns="91440" bIns="45720" rtlCol="0" anchor="ctr"/>
          <a:lstStyle>
            <a:lvl1pPr>
              <a:defRPr lang="zh-TW" altLang="en-US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pPr algn="r"/>
            <a:endParaRPr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292080" y="4803999"/>
            <a:ext cx="3501752" cy="273844"/>
          </a:xfrm>
        </p:spPr>
        <p:txBody>
          <a:bodyPr/>
          <a:lstStyle>
            <a:lvl1pPr>
              <a:defRPr sz="2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endParaRPr lang="zh-TW" alt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2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6394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>
              <a:defRPr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>
              <a:defRPr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kumimoji="1" lang="zh-TW" altLang="en-US" dirty="0" smtClean="0"/>
              <a:t>按一下以編輯母片文字樣式</a:t>
            </a:r>
          </a:p>
          <a:p>
            <a:pPr lvl="1"/>
            <a:r>
              <a:rPr kumimoji="1" lang="zh-TW" altLang="en-US" dirty="0" smtClean="0"/>
              <a:t>第二層</a:t>
            </a:r>
          </a:p>
          <a:p>
            <a:pPr lvl="2"/>
            <a:r>
              <a:rPr kumimoji="1" lang="zh-TW" altLang="en-US" dirty="0" smtClean="0"/>
              <a:t>第三層</a:t>
            </a:r>
          </a:p>
          <a:p>
            <a:pPr lvl="3"/>
            <a:r>
              <a:rPr kumimoji="1" lang="zh-TW" altLang="en-US" dirty="0" smtClean="0"/>
              <a:t>第四層</a:t>
            </a:r>
          </a:p>
          <a:p>
            <a:pPr lvl="4"/>
            <a:r>
              <a:rPr kumimoji="1" lang="zh-TW" altLang="en-US" dirty="0" smtClean="0"/>
              <a:t>第五層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5498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65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441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499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134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A308-8DD8-4A44-97ED-453DA57DC75B}" type="datetimeFigureOut">
              <a:rPr kumimoji="1" lang="zh-TW" altLang="en-US" smtClean="0"/>
              <a:t>2013/3/30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B666B-D49F-BF46-AC7C-57BEC736487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0367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8" r:id="rId3"/>
    <p:sldLayoutId id="2147483687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敬拜讚美</a:t>
            </a:r>
            <a:endParaRPr kumimoji="1" lang="zh-TW" altLang="en-US" sz="6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青契</a:t>
            </a:r>
            <a:r>
              <a:rPr kumimoji="1" lang="zh-TW" altLang="en-US" dirty="0" smtClean="0"/>
              <a:t>敬拜團</a:t>
            </a:r>
            <a:endParaRPr kumimoji="1"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Worshi</a:t>
            </a:r>
            <a:r>
              <a:rPr lang="en-US" altLang="zh-TW" dirty="0"/>
              <a:t>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1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祂伴我作我的燈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9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因祂活著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我能面對明天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8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因祂活著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不再懼怕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3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我深知道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祂掌管明天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生命充滿了希望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6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只因祂活著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2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我的救贖者活著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讚美之泉</a:t>
            </a:r>
            <a:r>
              <a:rPr lang="en-US" altLang="zh-TW" dirty="0" smtClean="0"/>
              <a:t>-</a:t>
            </a:r>
            <a:r>
              <a:rPr lang="zh-TW" altLang="en-US" dirty="0" smtClean="0"/>
              <a:t>深觸我心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25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我知道我的救贖者活著</a:t>
            </a:r>
            <a:endParaRPr lang="zh-TW" altLang="en-US" sz="5200" b="1" i="0" u="none" strike="noStrike" kern="2600" baseline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他是永活的主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當我在深谷迷失時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0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祂領我走正義路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9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我知道我的救贖者永遠活著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5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我知道我的救贖者活著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他是永活的主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當我在曠野孤獨時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祂伴我作我的燈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5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我知道我的救贖者永遠活著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3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我必不再憂慮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1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我要在每一個日夜中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1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領受祂的豐盛之愛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9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我知道我的救贖者永遠活著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我靈不再沉睡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5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我必不再憂慮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9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當號角響起的那一天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7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我將見祂榮光之面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0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歡迎新</a:t>
            </a:r>
            <a:r>
              <a:rPr lang="zh-TW" altLang="en-US" dirty="0" smtClean="0"/>
              <a:t>朋友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司會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Welcome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82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司會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Announcement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84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3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找彩蛋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會眾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Find the Eggs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30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演戲時間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會眾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Acting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84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到底怎麼發生的？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sz="3600" dirty="0" smtClean="0"/>
              <a:t>How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Could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This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Be?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144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聖經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曾昭瑞 牧師</a:t>
            </a:r>
            <a:endParaRPr kumimoji="1" lang="zh-TW" altLang="en-US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BIBLE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2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/>
              <a:t>    馬太福音</a:t>
            </a:r>
            <a:r>
              <a:rPr lang="zh-TW" altLang="en-US" sz="4400" dirty="0"/>
              <a:t>十六</a:t>
            </a:r>
            <a:r>
              <a:rPr lang="en-US" altLang="zh-TW" sz="4400" dirty="0" smtClean="0"/>
              <a:t>21-28</a:t>
            </a:r>
            <a:endParaRPr kumimoji="1" lang="zh-TW" altLang="en-US" sz="4400" dirty="0">
              <a:latin typeface="+mj-lt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>
          <a:xfrm>
            <a:off x="1968500" y="4292600"/>
            <a:ext cx="6206612" cy="850900"/>
          </a:xfrm>
        </p:spPr>
        <p:txBody>
          <a:bodyPr/>
          <a:lstStyle/>
          <a:p>
            <a:r>
              <a:rPr lang="en-US" altLang="zh-TW" dirty="0" smtClean="0"/>
              <a:t>          Matthew </a:t>
            </a:r>
            <a:r>
              <a:rPr lang="en-US" altLang="zh-TW" dirty="0"/>
              <a:t>16:21-28</a:t>
            </a:r>
            <a:endParaRPr lang="zh-TW" altLang="en-US" dirty="0"/>
          </a:p>
        </p:txBody>
      </p:sp>
      <p:pic>
        <p:nvPicPr>
          <p:cNvPr id="5" name="圖片 4" descr="bible-app-icon-300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44" y="3775367"/>
            <a:ext cx="1012483" cy="10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我要在每一個日夜中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9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3695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1"/>
            </a:pPr>
            <a:r>
              <a:rPr lang="zh-TW" altLang="en-US" dirty="0" smtClean="0"/>
              <a:t>從此，耶穌才指示門徒，他必須上耶路撒冷去，受長老、祭司長、文士許多的苦，並且被殺，第三日復活。</a:t>
            </a:r>
          </a:p>
          <a:p>
            <a:pPr marL="742950" indent="-742950">
              <a:buFont typeface="+mj-lt"/>
              <a:buAutoNum type="arabicPeriod" startAt="21"/>
            </a:pPr>
            <a:endParaRPr lang="zh-TW" altLang="en-US" dirty="0" smtClean="0"/>
          </a:p>
          <a:p>
            <a:pPr marL="742950" indent="-742950">
              <a:buFont typeface="+mj-lt"/>
              <a:buAutoNum type="arabicPeriod" startAt="21"/>
            </a:pPr>
            <a:r>
              <a:rPr lang="zh-TW" altLang="en-US" dirty="0" smtClean="0"/>
              <a:t>彼得就拉著他，勸他說：主啊，萬不可如此！這事必不臨到你身上。</a:t>
            </a:r>
          </a:p>
        </p:txBody>
      </p:sp>
    </p:spTree>
    <p:extLst>
      <p:ext uri="{BB962C8B-B14F-4D97-AF65-F5344CB8AC3E}">
        <p14:creationId xmlns:p14="http://schemas.microsoft.com/office/powerpoint/2010/main" val="37507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0957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3"/>
            </a:pPr>
            <a:r>
              <a:rPr lang="zh-TW" altLang="en-US" dirty="0" smtClean="0"/>
              <a:t>耶穌轉過來，對彼得說：撒但，退我後邊去吧！你是絆我腳的；因為你不體貼神的意思，只體貼人的意思。</a:t>
            </a:r>
          </a:p>
          <a:p>
            <a:pPr marL="742950" indent="-742950">
              <a:buFont typeface="+mj-lt"/>
              <a:buAutoNum type="arabicPeriod" startAt="23"/>
            </a:pPr>
            <a:endParaRPr lang="zh-TW" altLang="en-US" dirty="0" smtClean="0"/>
          </a:p>
          <a:p>
            <a:pPr marL="742950" indent="-742950">
              <a:buFont typeface="+mj-lt"/>
              <a:buAutoNum type="arabicPeriod" startAt="23"/>
            </a:pPr>
            <a:r>
              <a:rPr lang="zh-TW" altLang="en-US" dirty="0" smtClean="0"/>
              <a:t>於是耶穌對門徒說：若有人要跟從我，就當捨己，背起他的十字架來跟從我。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26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5"/>
            </a:pPr>
            <a:r>
              <a:rPr lang="zh-TW" altLang="en-US" dirty="0" smtClean="0">
                <a:solidFill>
                  <a:schemeClr val="bg1"/>
                </a:solidFill>
              </a:rPr>
              <a:t>因為，凡要救自己生命（生命：或作靈魂；下同）的，必喪掉生命；凡為我喪掉生命的，必得著生命。</a:t>
            </a:r>
          </a:p>
          <a:p>
            <a:pPr marL="514350" indent="-514350">
              <a:buFont typeface="+mj-lt"/>
              <a:buAutoNum type="arabicPeriod" startAt="25"/>
            </a:pPr>
            <a:endParaRPr lang="zh-TW" alt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5"/>
            </a:pPr>
            <a:r>
              <a:rPr lang="zh-TW" altLang="en-US" dirty="0" smtClean="0">
                <a:solidFill>
                  <a:schemeClr val="bg1"/>
                </a:solidFill>
              </a:rPr>
              <a:t>人若賺得全世界，賠上自己的生命，有什麼益處呢？人還能拿什麼換生命呢？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7"/>
            </a:pPr>
            <a:r>
              <a:rPr lang="zh-TW" altLang="en-US" dirty="0" smtClean="0">
                <a:solidFill>
                  <a:schemeClr val="bg1"/>
                </a:solidFill>
              </a:rPr>
              <a:t>人子要在他父的榮耀裡，同著眾使者降臨；那時候，他要照各人的行為報應各人。</a:t>
            </a:r>
          </a:p>
          <a:p>
            <a:pPr marL="514350" indent="-514350">
              <a:buFont typeface="+mj-lt"/>
              <a:buAutoNum type="arabicPeriod" startAt="27"/>
            </a:pPr>
            <a:endParaRPr lang="zh-TW" alt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7"/>
            </a:pPr>
            <a:r>
              <a:rPr lang="zh-TW" altLang="en-US" dirty="0" smtClean="0">
                <a:solidFill>
                  <a:schemeClr val="bg1"/>
                </a:solidFill>
              </a:rPr>
              <a:t>我實在告訴你們，站在這裡的，有人在沒嘗死味以前必看見人子降臨在他的國裡。 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講道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曾昭瑞 牧師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Sermon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4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為什麼耶穌的</a:t>
            </a:r>
            <a:r>
              <a:rPr lang="zh-TW" altLang="en-US" sz="3600" dirty="0" smtClean="0"/>
              <a:t>死活</a:t>
            </a:r>
            <a:r>
              <a:rPr lang="zh-TW" altLang="en-US" sz="3600" dirty="0"/>
              <a:t>那麼重要？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1968500" y="4292600"/>
            <a:ext cx="6375400" cy="850900"/>
          </a:xfrm>
        </p:spPr>
        <p:txBody>
          <a:bodyPr/>
          <a:lstStyle/>
          <a:p>
            <a:r>
              <a:rPr lang="en-US" altLang="zh-TW" sz="2400" cap="none" dirty="0" smtClean="0">
                <a:effectLst/>
              </a:rPr>
              <a:t>Why It’s So Important Whether Jesus Is Alive?</a:t>
            </a:r>
            <a:endParaRPr lang="zh-TW" altLang="en-US" sz="2400" cap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8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分享時間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 smtClean="0"/>
              <a:t>Time to Share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650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領受祂的豐盛之愛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9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我知道我的救贖者永遠活著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1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我靈不再沉睡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當號角響起的那一天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1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我將見祂榮光之面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8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lt"/>
              </a:rPr>
              <a:t>Happy Day</a:t>
            </a:r>
            <a:endParaRPr lang="zh-TW" altLang="en-US" dirty="0">
              <a:latin typeface="+mj-lt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約書亞樂團</a:t>
            </a:r>
            <a:r>
              <a:rPr lang="en-US" altLang="zh-TW" dirty="0" smtClean="0"/>
              <a:t>-Happy Day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53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我的救贖者活著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讚美之泉</a:t>
            </a:r>
            <a:r>
              <a:rPr lang="en-US" altLang="zh-TW" dirty="0" smtClean="0"/>
              <a:t>-</a:t>
            </a:r>
            <a:r>
              <a:rPr lang="zh-TW" altLang="en-US" dirty="0" smtClean="0"/>
              <a:t>深觸我心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64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在最偉大的那一天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5200" b="1" kern="120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從死亡中</a:t>
            </a:r>
            <a:r>
              <a:rPr lang="en-US" altLang="zh-TW" sz="5200" b="1" kern="1200" baseline="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  </a:t>
            </a:r>
            <a:r>
              <a:rPr lang="zh-TW" altLang="en-US" dirty="0" smtClean="0"/>
              <a:t>你拯救了我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0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來歡呼  耶穌祂活著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7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十字架和空墳墓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2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勝過死亡  永活的生命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15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來歡呼  耶穌祂活著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596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祂活著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695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01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你洗淨我的罪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95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07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我知道我的救贖者活著</a:t>
            </a:r>
            <a:endParaRPr lang="zh-TW" altLang="en-US" sz="5200" b="1" i="0" u="none" strike="noStrike" kern="2600" baseline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生命完全改變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773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永遠不再一樣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878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當我站在你面前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947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我終於  完全得自由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261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我屬你  耶穌你屬我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386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止不住  平安喜樂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084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在世上  痛苦將過去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858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來歡呼  耶穌祂活著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567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祂活著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27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56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他是永活的主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5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你洗淨我的罪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87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530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生命完全改變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60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817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你洗淨我的罪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443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484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生命完全改變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737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永遠不再一樣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092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喔  何等奇妙恩典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57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何等榮耀作為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47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當我在深谷迷失時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4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主你拯救我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515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喔  何等奇妙恩典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487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何等榮耀聖名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329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耶穌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300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5215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你洗淨我的罪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490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561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生命完全改變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139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279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你洗淨我的罪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82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祂領我走正義路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6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Oh Happy Day Happy Day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261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生命完全改變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8079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永遠不再一樣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4044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求主充滿我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讚美之泉</a:t>
            </a:r>
            <a:r>
              <a:rPr lang="en-US" altLang="zh-TW" dirty="0" smtClean="0"/>
              <a:t>-</a:t>
            </a:r>
            <a:r>
              <a:rPr lang="zh-TW" altLang="en-US" dirty="0"/>
              <a:t>深觸</a:t>
            </a:r>
            <a:r>
              <a:rPr lang="zh-TW" altLang="en-US" dirty="0" smtClean="0"/>
              <a:t>我心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25934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我來尋求你的面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5343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求你充滿我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來充滿我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2621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我渴慕你的同在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7532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求你潔淨我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來充滿我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4113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耶穌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耶穌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耶穌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耶穌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0714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你的寶血洗淨我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1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我知道我的救贖者活著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2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耶穌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耶穌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耶穌</a:t>
            </a:r>
            <a:r>
              <a:rPr lang="zh-TW" altLang="en-US" baseline="0" dirty="0" smtClean="0"/>
              <a:t>  </a:t>
            </a:r>
            <a:r>
              <a:rPr lang="zh-TW" altLang="en-US" dirty="0" smtClean="0"/>
              <a:t>耶穌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8611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你以恩典為我冠冕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777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十字架上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約書亞樂團</a:t>
            </a:r>
            <a:r>
              <a:rPr lang="en-US" altLang="zh-TW" dirty="0" smtClean="0"/>
              <a:t>-</a:t>
            </a:r>
            <a:r>
              <a:rPr lang="zh-TW" altLang="en-US" dirty="0" smtClean="0"/>
              <a:t>榮美的救主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68077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高高立起的十字架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6742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父將我罪掛上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2560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從此以後只需仰望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612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罪就得著釋放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0210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/>
              </a:rPr>
              <a:t>I am Clean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2868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/>
              </a:rPr>
              <a:t>I am Clean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0406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你是我靈魂的救恩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44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他是永活的主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1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從今直到永遠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6487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拒絕惡者控告謊言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7951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宣告我今公義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1832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我相信  我相信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7004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ffectLst/>
              </a:rPr>
              <a:t>I'm Clean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3131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我不會忘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5582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十字架上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4862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你永恆的愛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252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天天帶領我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0241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脫離羞恥與綑綁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23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zh-TW" altLang="en-US" sz="5200" b="1" i="0" u="none" strike="noStrike" kern="2600" baseline="0" dirty="0" smtClean="0">
                <a:latin typeface="標楷體" pitchFamily="65" charset="-120"/>
                <a:ea typeface="標楷體" pitchFamily="65" charset="-120"/>
              </a:rPr>
              <a:t>當我在曠野孤獨時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6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我不會忘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857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你無條件的愛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0611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使我充滿盼望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4811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憐憫降下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6872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恩典永流在全地上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2761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耶穌  感謝你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6486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5200" b="1" kern="120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耶穌  感謝你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2314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5200" b="1" kern="120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耶穌  感謝你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賜我新的生命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8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因祂活著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基督是</a:t>
            </a:r>
            <a:r>
              <a:rPr lang="zh-TW" altLang="en-US" dirty="0" smtClean="0"/>
              <a:t>主第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45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955</Words>
  <Application>Microsoft Office PowerPoint</Application>
  <PresentationFormat>如螢幕大小 (16:9)</PresentationFormat>
  <Paragraphs>167</Paragraphs>
  <Slides>136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136</vt:i4>
      </vt:variant>
    </vt:vector>
  </HeadingPairs>
  <TitlesOfParts>
    <vt:vector size="137" baseType="lpstr">
      <vt:lpstr>Office 佈景主題</vt:lpstr>
      <vt:lpstr>敬拜讚美</vt:lpstr>
      <vt:lpstr>我的救贖者活著</vt:lpstr>
      <vt:lpstr>我知道我的救贖者活著</vt:lpstr>
      <vt:lpstr>他是永活的主</vt:lpstr>
      <vt:lpstr>當我在深谷迷失時</vt:lpstr>
      <vt:lpstr>祂領我走正義路</vt:lpstr>
      <vt:lpstr>我知道我的救贖者活著</vt:lpstr>
      <vt:lpstr>他是永活的主</vt:lpstr>
      <vt:lpstr>當我在曠野孤獨時</vt:lpstr>
      <vt:lpstr>祂伴我作我的燈</vt:lpstr>
      <vt:lpstr>我知道我的救贖者永遠活著</vt:lpstr>
      <vt:lpstr>我必不再憂慮</vt:lpstr>
      <vt:lpstr>我要在每一個日夜中</vt:lpstr>
      <vt:lpstr>領受祂的豐盛之愛</vt:lpstr>
      <vt:lpstr>我知道我的救贖者永遠活著</vt:lpstr>
      <vt:lpstr>我靈不再沉睡</vt:lpstr>
      <vt:lpstr>當號角響起的那一天</vt:lpstr>
      <vt:lpstr>我將見祂榮光之面</vt:lpstr>
      <vt:lpstr>Happy Day</vt:lpstr>
      <vt:lpstr>在最偉大的那一天</vt:lpstr>
      <vt:lpstr>從死亡中  你拯救了我</vt:lpstr>
      <vt:lpstr>來歡呼  耶穌祂活著</vt:lpstr>
      <vt:lpstr>十字架和空墳墓</vt:lpstr>
      <vt:lpstr>勝過死亡  永活的生命</vt:lpstr>
      <vt:lpstr>來歡呼  耶穌祂活著</vt:lpstr>
      <vt:lpstr>祂活著</vt:lpstr>
      <vt:lpstr>Oh Happy Day Happy Day</vt:lpstr>
      <vt:lpstr>你洗淨我的罪</vt:lpstr>
      <vt:lpstr>Oh Happy Day Happy Day</vt:lpstr>
      <vt:lpstr>生命完全改變</vt:lpstr>
      <vt:lpstr>永遠不再一樣</vt:lpstr>
      <vt:lpstr>當我站在你面前</vt:lpstr>
      <vt:lpstr>我終於  完全得自由</vt:lpstr>
      <vt:lpstr>我屬你  耶穌你屬我</vt:lpstr>
      <vt:lpstr>止不住  平安喜樂</vt:lpstr>
      <vt:lpstr>在世上  痛苦將過去</vt:lpstr>
      <vt:lpstr>來歡呼  耶穌祂活著</vt:lpstr>
      <vt:lpstr>祂活著</vt:lpstr>
      <vt:lpstr>Oh Happy Day Happy Day</vt:lpstr>
      <vt:lpstr>你洗淨我的罪</vt:lpstr>
      <vt:lpstr>Oh Happy Day Happy Day</vt:lpstr>
      <vt:lpstr>生命完全改變</vt:lpstr>
      <vt:lpstr>Oh Happy Day Happy Day</vt:lpstr>
      <vt:lpstr>你洗淨我的罪</vt:lpstr>
      <vt:lpstr>Oh Happy Day Happy Day</vt:lpstr>
      <vt:lpstr>生命完全改變</vt:lpstr>
      <vt:lpstr>永遠不再一樣</vt:lpstr>
      <vt:lpstr>喔  何等奇妙恩典</vt:lpstr>
      <vt:lpstr>何等榮耀作為</vt:lpstr>
      <vt:lpstr>主你拯救我</vt:lpstr>
      <vt:lpstr>喔  何等奇妙恩典</vt:lpstr>
      <vt:lpstr>何等榮耀聖名</vt:lpstr>
      <vt:lpstr>耶穌</vt:lpstr>
      <vt:lpstr>Oh Happy Day Happy Day</vt:lpstr>
      <vt:lpstr>你洗淨我的罪</vt:lpstr>
      <vt:lpstr>Oh Happy Day Happy Day</vt:lpstr>
      <vt:lpstr>生命完全改變</vt:lpstr>
      <vt:lpstr>Oh Happy Day Happy Day</vt:lpstr>
      <vt:lpstr>你洗淨我的罪</vt:lpstr>
      <vt:lpstr>Oh Happy Day Happy Day</vt:lpstr>
      <vt:lpstr>生命完全改變</vt:lpstr>
      <vt:lpstr>永遠不再一樣</vt:lpstr>
      <vt:lpstr>求主充滿我</vt:lpstr>
      <vt:lpstr>主  我來尋求你的面</vt:lpstr>
      <vt:lpstr>求你充滿我  來充滿我</vt:lpstr>
      <vt:lpstr>主  我渴慕你的同在</vt:lpstr>
      <vt:lpstr>求你潔淨我  來充滿我</vt:lpstr>
      <vt:lpstr>耶穌  耶穌  耶穌  耶穌</vt:lpstr>
      <vt:lpstr>你的寶血洗淨我</vt:lpstr>
      <vt:lpstr>耶穌  耶穌  耶穌  耶穌</vt:lpstr>
      <vt:lpstr>你以恩典為我冠冕</vt:lpstr>
      <vt:lpstr>十字架上</vt:lpstr>
      <vt:lpstr>高高立起的十字架</vt:lpstr>
      <vt:lpstr>父將我罪掛上</vt:lpstr>
      <vt:lpstr>從此以後只需仰望</vt:lpstr>
      <vt:lpstr>罪就得著釋放</vt:lpstr>
      <vt:lpstr>I am Clean</vt:lpstr>
      <vt:lpstr>I am Clean</vt:lpstr>
      <vt:lpstr>你是我靈魂的救恩</vt:lpstr>
      <vt:lpstr>從今直到永遠</vt:lpstr>
      <vt:lpstr>拒絕惡者控告謊言</vt:lpstr>
      <vt:lpstr>宣告我今公義</vt:lpstr>
      <vt:lpstr>我相信  我相信</vt:lpstr>
      <vt:lpstr>I'm Clean</vt:lpstr>
      <vt:lpstr>我不會忘</vt:lpstr>
      <vt:lpstr>十字架上</vt:lpstr>
      <vt:lpstr>你永恆的愛</vt:lpstr>
      <vt:lpstr>天天帶領我</vt:lpstr>
      <vt:lpstr>脫離羞恥與綑綁</vt:lpstr>
      <vt:lpstr>我不會忘</vt:lpstr>
      <vt:lpstr>你無條件的愛</vt:lpstr>
      <vt:lpstr>使我充滿盼望</vt:lpstr>
      <vt:lpstr>憐憫降下</vt:lpstr>
      <vt:lpstr>恩典永流在全地上</vt:lpstr>
      <vt:lpstr>耶穌  感謝你</vt:lpstr>
      <vt:lpstr>耶穌  感謝你</vt:lpstr>
      <vt:lpstr>耶穌  感謝你</vt:lpstr>
      <vt:lpstr>賜我新的生命</vt:lpstr>
      <vt:lpstr>因祂活著</vt:lpstr>
      <vt:lpstr>因祂活著  我能面對明天</vt:lpstr>
      <vt:lpstr>因祂活著  不再懼怕</vt:lpstr>
      <vt:lpstr>我深知道  祂掌管明天</vt:lpstr>
      <vt:lpstr>生命充滿了希望</vt:lpstr>
      <vt:lpstr>只因祂活著</vt:lpstr>
      <vt:lpstr>我的救贖者活著</vt:lpstr>
      <vt:lpstr>我知道我的救贖者活著</vt:lpstr>
      <vt:lpstr>他是永活的主</vt:lpstr>
      <vt:lpstr>當我在深谷迷失時</vt:lpstr>
      <vt:lpstr>祂領我走正義路</vt:lpstr>
      <vt:lpstr>我知道我的救贖者活著</vt:lpstr>
      <vt:lpstr>他是永活的主</vt:lpstr>
      <vt:lpstr>當我在曠野孤獨時</vt:lpstr>
      <vt:lpstr>祂伴我作我的燈</vt:lpstr>
      <vt:lpstr>我知道我的救贖者永遠活著</vt:lpstr>
      <vt:lpstr>我必不再憂慮</vt:lpstr>
      <vt:lpstr>我要在每一個日夜中</vt:lpstr>
      <vt:lpstr>領受祂的豐盛之愛</vt:lpstr>
      <vt:lpstr>我知道我的救贖者永遠活著</vt:lpstr>
      <vt:lpstr>我靈不再沉睡</vt:lpstr>
      <vt:lpstr>當號角響起的那一天</vt:lpstr>
      <vt:lpstr>我將見祂榮光之面</vt:lpstr>
      <vt:lpstr>歡迎新朋友</vt:lpstr>
      <vt:lpstr>報告</vt:lpstr>
      <vt:lpstr>PowerPoint 簡報</vt:lpstr>
      <vt:lpstr>找彩蛋</vt:lpstr>
      <vt:lpstr>演戲時間</vt:lpstr>
      <vt:lpstr>到底怎麼發生的？</vt:lpstr>
      <vt:lpstr>聖經</vt:lpstr>
      <vt:lpstr>    馬太福音十六21-28</vt:lpstr>
      <vt:lpstr>PowerPoint 簡報</vt:lpstr>
      <vt:lpstr>PowerPoint 簡報</vt:lpstr>
      <vt:lpstr>PowerPoint 簡報</vt:lpstr>
      <vt:lpstr>PowerPoint 簡報</vt:lpstr>
      <vt:lpstr>講道</vt:lpstr>
      <vt:lpstr>為什麼耶穌的死活那麼重要？</vt:lpstr>
      <vt:lpstr>分享時間</vt:lpstr>
    </vt:vector>
  </TitlesOfParts>
  <Company>GIGABYTE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Robin Chang</dc:creator>
  <cp:lastModifiedBy>jaa38971</cp:lastModifiedBy>
  <cp:revision>30</cp:revision>
  <dcterms:created xsi:type="dcterms:W3CDTF">2013-01-31T10:20:34Z</dcterms:created>
  <dcterms:modified xsi:type="dcterms:W3CDTF">2013-03-29T20:04:37Z</dcterms:modified>
</cp:coreProperties>
</file>